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7" r:id="rId3"/>
    <p:sldId id="326" r:id="rId4"/>
    <p:sldId id="327" r:id="rId5"/>
    <p:sldId id="328" r:id="rId6"/>
    <p:sldId id="329" r:id="rId7"/>
    <p:sldId id="332" r:id="rId8"/>
    <p:sldId id="331" r:id="rId9"/>
    <p:sldId id="302" r:id="rId10"/>
    <p:sldId id="303" r:id="rId11"/>
    <p:sldId id="263" r:id="rId12"/>
    <p:sldId id="307" r:id="rId13"/>
    <p:sldId id="308" r:id="rId14"/>
    <p:sldId id="311" r:id="rId15"/>
    <p:sldId id="312" r:id="rId16"/>
    <p:sldId id="333" r:id="rId17"/>
    <p:sldId id="316" r:id="rId18"/>
    <p:sldId id="317" r:id="rId19"/>
    <p:sldId id="325" r:id="rId20"/>
    <p:sldId id="335" r:id="rId21"/>
    <p:sldId id="336" r:id="rId22"/>
    <p:sldId id="337" r:id="rId23"/>
    <p:sldId id="338" r:id="rId24"/>
    <p:sldId id="339" r:id="rId25"/>
    <p:sldId id="318" r:id="rId26"/>
    <p:sldId id="321" r:id="rId27"/>
    <p:sldId id="319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9B5D-E025-4C3C-8258-FB844699F04F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D703-1F2F-41E4-8F5E-748C6CD3B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tvtl.bachkim.vn/document/download/doc_id/3880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HINH ANH\hoa van dep\sweet1ca2.jpg"/>
          <p:cNvPicPr>
            <a:picLocks noChangeAspect="1" noChangeArrowheads="1"/>
          </p:cNvPicPr>
          <p:nvPr/>
        </p:nvPicPr>
        <p:blipFill>
          <a:blip r:embed="rId2"/>
          <a:srcRect t="797"/>
          <a:stretch>
            <a:fillRect/>
          </a:stretch>
        </p:blipFill>
        <p:spPr bwMode="auto">
          <a:xfrm>
            <a:off x="-1190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G:\HINH ANH\hoa van dep\sweet1ca2.jpg"/>
          <p:cNvPicPr>
            <a:picLocks noChangeAspect="1" noChangeArrowheads="1"/>
          </p:cNvPicPr>
          <p:nvPr/>
        </p:nvPicPr>
        <p:blipFill>
          <a:blip r:embed="rId3"/>
          <a:srcRect t="71442" r="49115" b="797"/>
          <a:stretch>
            <a:fillRect/>
          </a:stretch>
        </p:blipFill>
        <p:spPr bwMode="auto">
          <a:xfrm>
            <a:off x="0" y="4938713"/>
            <a:ext cx="4652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14375" y="2500313"/>
            <a:ext cx="8077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endParaRPr lang="en-US" sz="3600" kern="10">
              <a:ln w="28575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D1D1F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1752600" y="762000"/>
            <a:ext cx="5562600" cy="5238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TRƯỜNG TIỂU HỌC ÁI MỘ A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58000" y="5711825"/>
            <a:ext cx="1981200" cy="1146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Lớp 5C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2066925" y="4648200"/>
            <a:ext cx="4943475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Giáo viên dạy : Nguyễn Thu Hồng</a:t>
            </a:r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6553200" cy="1631216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vi-VN" sz="4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                              </a:t>
            </a:r>
            <a:r>
              <a:rPr lang="en-US" sz="2000" dirty="0" err="1" smtClean="0">
                <a:solidFill>
                  <a:srgbClr val="0000FF"/>
                </a:solidFill>
              </a:rPr>
              <a:t>Phân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môn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Tập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đọc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sz="2000" dirty="0" err="1" smtClean="0">
                <a:solidFill>
                  <a:srgbClr val="0000FF"/>
                </a:solidFill>
              </a:rPr>
              <a:t>Tiết</a:t>
            </a:r>
            <a:r>
              <a:rPr lang="en-US" sz="2000" dirty="0" smtClean="0">
                <a:solidFill>
                  <a:srgbClr val="0000FF"/>
                </a:solidFill>
              </a:rPr>
              <a:t> 209- </a:t>
            </a:r>
            <a:r>
              <a:rPr lang="en-US" sz="2000" dirty="0" err="1">
                <a:solidFill>
                  <a:srgbClr val="0000FF"/>
                </a:solidFill>
              </a:rPr>
              <a:t>Tuần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27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57500" y="5737225"/>
            <a:ext cx="3695700" cy="461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2015 - 2016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2286000"/>
            <a:ext cx="5562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10" dirty="0" smtClean="0">
                <a:ln w="1270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TRANH LÀNG HỒ</a:t>
            </a:r>
            <a:endParaRPr lang="en-US" sz="2800" b="1" kern="10" dirty="0">
              <a:ln w="12700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10" descr="Nd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2133600" y="6172200"/>
            <a:ext cx="5029200" cy="6858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PDATE\tải xuố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24000" y="6172200"/>
            <a:ext cx="5029200" cy="6858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2" name="Picture 9" descr="dcc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3" name="AutoShape 9"/>
          <p:cNvSpPr>
            <a:spLocks noChangeArrowheads="1"/>
          </p:cNvSpPr>
          <p:nvPr/>
        </p:nvSpPr>
        <p:spPr bwMode="auto">
          <a:xfrm>
            <a:off x="2133600" y="6172200"/>
            <a:ext cx="5029200" cy="6858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3" name="Picture 5" descr="h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2133600" y="6096000"/>
            <a:ext cx="5029200" cy="7620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92" name="Picture 12" descr="hung d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7" name="AutoShape 5"/>
          <p:cNvSpPr>
            <a:spLocks noChangeArrowheads="1"/>
          </p:cNvSpPr>
          <p:nvPr/>
        </p:nvSpPr>
        <p:spPr bwMode="auto">
          <a:xfrm>
            <a:off x="2743200" y="6096000"/>
            <a:ext cx="3733800" cy="7620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3" name="Picture 5" descr="nong_n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60774" name="AutoShape 6"/>
          <p:cNvSpPr>
            <a:spLocks noChangeArrowheads="1"/>
          </p:cNvSpPr>
          <p:nvPr/>
        </p:nvSpPr>
        <p:spPr bwMode="auto">
          <a:xfrm>
            <a:off x="2743200" y="6248400"/>
            <a:ext cx="3733800" cy="6858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1 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2 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3: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8001000" cy="1143000"/>
          </a:xfrm>
        </p:spPr>
        <p:txBody>
          <a:bodyPr/>
          <a:lstStyle/>
          <a:p>
            <a:r>
              <a:rPr lang="en-US" sz="2800" b="0">
                <a:latin typeface="Times New Roman" pitchFamily="18" charset="0"/>
              </a:rPr>
              <a:t>Nghệ nhân: Nguyễn Đăng Chế. Sinh năm 1936</a:t>
            </a:r>
            <a:br>
              <a:rPr lang="en-US" sz="2800" b="0">
                <a:latin typeface="Times New Roman" pitchFamily="18" charset="0"/>
              </a:rPr>
            </a:br>
            <a:r>
              <a:rPr lang="en-US" sz="2800" b="0">
                <a:latin typeface="Times New Roman" pitchFamily="18" charset="0"/>
              </a:rPr>
              <a:t>Làng Hồ - Thuận Thành - Bắc Ninh</a:t>
            </a: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517" name="Picture 5" descr="17-6CD12BaoAnh186201392253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019800"/>
          </a:xfrm>
          <a:prstGeom prst="rect">
            <a:avLst/>
          </a:prstGeom>
          <a:noFill/>
        </p:spPr>
      </p:pic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0" y="5919281"/>
            <a:ext cx="9144000" cy="938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nhânNguyễn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Sam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72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1179731"/>
            <a:ext cx="8991600" cy="54864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866067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67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PDATE\lang-lua-van-ph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48850" y="627322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PDATE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6324600"/>
            <a:ext cx="3429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PDATE\396422d929c21a7252d516dc0c9865d2Chieu_20coi_20Nga_20Son_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48850" y="63494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PDATE\nha-thung-nuoc-mam-phu-qu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48850" y="607835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Thợ làm các sản phẩm rèn ở cơ sở rèn của anh Nguyễn Văn Hỉa, thôn Bàn Mạch, xã Lý Nhân, huyện Vĩnh Tường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084953baoxaydung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152400" y="0"/>
            <a:ext cx="5410200" cy="990600"/>
          </a:xfrm>
          <a:prstGeom prst="wedgeEllipseCallout">
            <a:avLst>
              <a:gd name="adj1" fmla="val -45625"/>
              <a:gd name="adj2" fmla="val 70074"/>
            </a:avLst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6200" y="1524000"/>
            <a:ext cx="9067800" cy="50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 flipV="1">
            <a:off x="5638800" y="2133600"/>
            <a:ext cx="146304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>
            <a:off x="4495800" y="4343400"/>
            <a:ext cx="17373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4" name="Line 18"/>
          <p:cNvSpPr>
            <a:spLocks noChangeShapeType="1"/>
          </p:cNvSpPr>
          <p:nvPr/>
        </p:nvSpPr>
        <p:spPr bwMode="auto">
          <a:xfrm>
            <a:off x="1066800" y="5943600"/>
            <a:ext cx="201168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4526280" y="4876800"/>
            <a:ext cx="301752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7315200" y="594360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152400" y="6553200"/>
            <a:ext cx="192024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8" name="Line 22"/>
          <p:cNvSpPr>
            <a:spLocks noChangeShapeType="1"/>
          </p:cNvSpPr>
          <p:nvPr/>
        </p:nvSpPr>
        <p:spPr bwMode="auto">
          <a:xfrm>
            <a:off x="2286000" y="6553200"/>
            <a:ext cx="17373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9" name="Line 23"/>
          <p:cNvSpPr>
            <a:spLocks noChangeShapeType="1"/>
          </p:cNvSpPr>
          <p:nvPr/>
        </p:nvSpPr>
        <p:spPr bwMode="auto">
          <a:xfrm>
            <a:off x="4724400" y="6553200"/>
            <a:ext cx="146304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40" name="Line 24"/>
          <p:cNvSpPr>
            <a:spLocks noChangeShapeType="1"/>
          </p:cNvSpPr>
          <p:nvPr/>
        </p:nvSpPr>
        <p:spPr bwMode="auto">
          <a:xfrm flipV="1">
            <a:off x="6477000" y="3276600"/>
            <a:ext cx="9144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1295400" y="0"/>
            <a:ext cx="6553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3" grpId="0"/>
      <p:bldP spid="137232" grpId="0" animBg="1"/>
      <p:bldP spid="137233" grpId="0" animBg="1"/>
      <p:bldP spid="137234" grpId="0" animBg="1"/>
      <p:bldP spid="137235" grpId="0" animBg="1"/>
      <p:bldP spid="137236" grpId="0" animBg="1"/>
      <p:bldP spid="137237" grpId="0" animBg="1"/>
      <p:bldP spid="137238" grpId="0" animBg="1"/>
      <p:bldP spid="137239" grpId="0" animBg="1"/>
      <p:bldP spid="1372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ền P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65138"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4872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1447800"/>
            <a:ext cx="8991600" cy="54864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134136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293883671270427306_574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4" name="Picture 3" descr="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371600" y="76200"/>
            <a:ext cx="7010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u="sng"/>
          </a:p>
        </p:txBody>
      </p:sp>
      <p:pic>
        <p:nvPicPr>
          <p:cNvPr id="176131" name="Picture 3" descr="u2_tonu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AutoShape 4"/>
          <p:cNvSpPr>
            <a:spLocks noChangeArrowheads="1"/>
          </p:cNvSpPr>
          <p:nvPr/>
        </p:nvSpPr>
        <p:spPr bwMode="auto">
          <a:xfrm>
            <a:off x="3124200" y="6172200"/>
            <a:ext cx="2895600" cy="6858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62000" y="2514600"/>
            <a:ext cx="3886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3" name="AutoShape 11"/>
          <p:cNvSpPr>
            <a:spLocks noChangeArrowheads="1"/>
          </p:cNvSpPr>
          <p:nvPr/>
        </p:nvSpPr>
        <p:spPr bwMode="auto">
          <a:xfrm>
            <a:off x="1676400" y="6172200"/>
            <a:ext cx="6096000" cy="6858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ỷ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3" descr="404787724_129bb838bc"/>
          <p:cNvPicPr>
            <a:picLocks noChangeAspect="1" noChangeArrowheads="1"/>
          </p:cNvPicPr>
          <p:nvPr/>
        </p:nvPicPr>
        <p:blipFill>
          <a:blip r:embed="rId3"/>
          <a:srcRect l="1677" t="2299" r="1695" b="3448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 rot="19930138" flipH="1">
            <a:off x="5029200" y="1371600"/>
            <a:ext cx="1219200" cy="449263"/>
          </a:xfrm>
          <a:prstGeom prst="notchedRightArrow">
            <a:avLst>
              <a:gd name="adj1" fmla="val 41944"/>
              <a:gd name="adj2" fmla="val 88512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2819400" y="6248400"/>
            <a:ext cx="3276600" cy="6096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597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ráy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khoáy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814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876300" y="1104900"/>
            <a:ext cx="4572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91100" y="2171700"/>
            <a:ext cx="4572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10100" y="3848100"/>
            <a:ext cx="4572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00100" y="4381500"/>
            <a:ext cx="4572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eo-lon_4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tranhdongho106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ThaydoCoc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84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1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h9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72200"/>
          </a:xfrm>
          <a:noFill/>
          <a:ln/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867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u="sng"/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990600" y="6172200"/>
            <a:ext cx="7391400" cy="685800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7.0&quot;&gt;&lt;object type=&quot;1&quot; unique_id=&quot;10001&quot;&gt;&lt;object type=&quot;8&quot; unique_id=&quot;10516&quot;&gt;&lt;/object&gt;&lt;object type=&quot;2&quot; unique_id=&quot;10517&quot;&gt;&lt;object type=&quot;3&quot; unique_id=&quot;10518&quot;&gt;&lt;property id=&quot;20148&quot; value=&quot;5&quot;/&gt;&lt;property id=&quot;20300&quot; value=&quot;Slide 1&quot;/&gt;&lt;property id=&quot;20307&quot; value=&quot;340&quot;/&gt;&lt;/object&gt;&lt;object type=&quot;3&quot; unique_id=&quot;10519&quot;&gt;&lt;property id=&quot;20148&quot; value=&quot;5&quot;/&gt;&lt;property id=&quot;20300&quot; value=&quot;Slide 2&quot;/&gt;&lt;property id=&quot;20307&quot; value=&quot;257&quot;/&gt;&lt;/object&gt;&lt;object type=&quot;3&quot; unique_id=&quot;10520&quot;&gt;&lt;property id=&quot;20148&quot; value=&quot;5&quot;/&gt;&lt;property id=&quot;20300&quot; value=&quot;Slide 3&quot;/&gt;&lt;property id=&quot;20307&quot; value=&quot;326&quot;/&gt;&lt;/object&gt;&lt;object type=&quot;3&quot; unique_id=&quot;10521&quot;&gt;&lt;property id=&quot;20148&quot; value=&quot;5&quot;/&gt;&lt;property id=&quot;20300&quot; value=&quot;Slide 4&quot;/&gt;&lt;property id=&quot;20307&quot; value=&quot;327&quot;/&gt;&lt;/object&gt;&lt;object type=&quot;3&quot; unique_id=&quot;10522&quot;&gt;&lt;property id=&quot;20148&quot; value=&quot;5&quot;/&gt;&lt;property id=&quot;20300&quot; value=&quot;Slide 5&quot;/&gt;&lt;property id=&quot;20307&quot; value=&quot;328&quot;/&gt;&lt;/object&gt;&lt;object type=&quot;3&quot; unique_id=&quot;10523&quot;&gt;&lt;property id=&quot;20148&quot; value=&quot;5&quot;/&gt;&lt;property id=&quot;20300&quot; value=&quot;Slide 6&quot;/&gt;&lt;property id=&quot;20307&quot; value=&quot;329&quot;/&gt;&lt;/object&gt;&lt;object type=&quot;3&quot; unique_id=&quot;10524&quot;&gt;&lt;property id=&quot;20148&quot; value=&quot;5&quot;/&gt;&lt;property id=&quot;20300&quot; value=&quot;Slide 7&quot;/&gt;&lt;property id=&quot;20307&quot; value=&quot;332&quot;/&gt;&lt;/object&gt;&lt;object type=&quot;3&quot; unique_id=&quot;10525&quot;&gt;&lt;property id=&quot;20148&quot; value=&quot;5&quot;/&gt;&lt;property id=&quot;20300&quot; value=&quot;Slide 8&quot;/&gt;&lt;property id=&quot;20307&quot; value=&quot;331&quot;/&gt;&lt;/object&gt;&lt;object type=&quot;3&quot; unique_id=&quot;10526&quot;&gt;&lt;property id=&quot;20148&quot; value=&quot;5&quot;/&gt;&lt;property id=&quot;20300&quot; value=&quot;Slide 9&quot;/&gt;&lt;property id=&quot;20307&quot; value=&quot;302&quot;/&gt;&lt;/object&gt;&lt;object type=&quot;3&quot; unique_id=&quot;10527&quot;&gt;&lt;property id=&quot;20148&quot; value=&quot;5&quot;/&gt;&lt;property id=&quot;20300&quot; value=&quot;Slide 10&quot;/&gt;&lt;property id=&quot;20307&quot; value=&quot;303&quot;/&gt;&lt;/object&gt;&lt;object type=&quot;3&quot; unique_id=&quot;10528&quot;&gt;&lt;property id=&quot;20148&quot; value=&quot;5&quot;/&gt;&lt;property id=&quot;20300&quot; value=&quot;Slide 11&quot;/&gt;&lt;property id=&quot;20307&quot; value=&quot;263&quot;/&gt;&lt;/object&gt;&lt;object type=&quot;3&quot; unique_id=&quot;10529&quot;&gt;&lt;property id=&quot;20148&quot; value=&quot;5&quot;/&gt;&lt;property id=&quot;20300&quot; value=&quot;Slide 12&quot;/&gt;&lt;property id=&quot;20307&quot; value=&quot;307&quot;/&gt;&lt;/object&gt;&lt;object type=&quot;3&quot; unique_id=&quot;10530&quot;&gt;&lt;property id=&quot;20148&quot; value=&quot;5&quot;/&gt;&lt;property id=&quot;20300&quot; value=&quot;Slide 13&quot;/&gt;&lt;property id=&quot;20307&quot; value=&quot;308&quot;/&gt;&lt;/object&gt;&lt;object type=&quot;3&quot; unique_id=&quot;10531&quot;&gt;&lt;property id=&quot;20148&quot; value=&quot;5&quot;/&gt;&lt;property id=&quot;20300&quot; value=&quot;Slide 14&quot;/&gt;&lt;property id=&quot;20307&quot; value=&quot;311&quot;/&gt;&lt;/object&gt;&lt;object type=&quot;3&quot; unique_id=&quot;10532&quot;&gt;&lt;property id=&quot;20148&quot; value=&quot;5&quot;/&gt;&lt;property id=&quot;20300&quot; value=&quot;Slide 15&quot;/&gt;&lt;property id=&quot;20307&quot; value=&quot;312&quot;/&gt;&lt;/object&gt;&lt;object type=&quot;3&quot; unique_id=&quot;10533&quot;&gt;&lt;property id=&quot;20148&quot; value=&quot;5&quot;/&gt;&lt;property id=&quot;20300&quot; value=&quot;Slide 16&quot;/&gt;&lt;property id=&quot;20307&quot; value=&quot;333&quot;/&gt;&lt;/object&gt;&lt;object type=&quot;3&quot; unique_id=&quot;10534&quot;&gt;&lt;property id=&quot;20148&quot; value=&quot;5&quot;/&gt;&lt;property id=&quot;20300&quot; value=&quot;Slide 17 - &amp;quot;Nghệ nhân: Nguyễn Đăng Chế. Sinh năm 1936&amp;#x0D;&amp;#x0A;Làng Hồ - Thuận Thành - Bắc Ninh&amp;quot;&quot;/&gt;&lt;property id=&quot;20307&quot; value=&quot;316&quot;/&gt;&lt;/object&gt;&lt;object type=&quot;3&quot; unique_id=&quot;10535&quot;&gt;&lt;property id=&quot;20148&quot; value=&quot;5&quot;/&gt;&lt;property id=&quot;20300&quot; value=&quot;Slide 18&quot;/&gt;&lt;property id=&quot;20307&quot; value=&quot;317&quot;/&gt;&lt;/object&gt;&lt;object type=&quot;3&quot; unique_id=&quot;10536&quot;&gt;&lt;property id=&quot;20148&quot; value=&quot;5&quot;/&gt;&lt;property id=&quot;20300&quot; value=&quot;Slide 19&quot;/&gt;&lt;property id=&quot;20307&quot; value=&quot;325&quot;/&gt;&lt;/object&gt;&lt;object type=&quot;3&quot; unique_id=&quot;10537&quot;&gt;&lt;property id=&quot;20148&quot; value=&quot;5&quot;/&gt;&lt;property id=&quot;20300&quot; value=&quot;Slide 20&quot;/&gt;&lt;property id=&quot;20307&quot; value=&quot;335&quot;/&gt;&lt;/object&gt;&lt;object type=&quot;3&quot; unique_id=&quot;10538&quot;&gt;&lt;property id=&quot;20148&quot; value=&quot;5&quot;/&gt;&lt;property id=&quot;20300&quot; value=&quot;Slide 21&quot;/&gt;&lt;property id=&quot;20307&quot; value=&quot;336&quot;/&gt;&lt;/object&gt;&lt;object type=&quot;3&quot; unique_id=&quot;10539&quot;&gt;&lt;property id=&quot;20148&quot; value=&quot;5&quot;/&gt;&lt;property id=&quot;20300&quot; value=&quot;Slide 22&quot;/&gt;&lt;property id=&quot;20307&quot; value=&quot;337&quot;/&gt;&lt;/object&gt;&lt;object type=&quot;3&quot; unique_id=&quot;10540&quot;&gt;&lt;property id=&quot;20148&quot; value=&quot;5&quot;/&gt;&lt;property id=&quot;20300&quot; value=&quot;Slide 23&quot;/&gt;&lt;property id=&quot;20307&quot; value=&quot;338&quot;/&gt;&lt;/object&gt;&lt;object type=&quot;3&quot; unique_id=&quot;10541&quot;&gt;&lt;property id=&quot;20148&quot; value=&quot;5&quot;/&gt;&lt;property id=&quot;20300&quot; value=&quot;Slide 24&quot;/&gt;&lt;property id=&quot;20307&quot; value=&quot;339&quot;/&gt;&lt;/object&gt;&lt;object type=&quot;3&quot; unique_id=&quot;10542&quot;&gt;&lt;property id=&quot;20148&quot; value=&quot;5&quot;/&gt;&lt;property id=&quot;20300&quot; value=&quot;Slide 25&quot;/&gt;&lt;property id=&quot;20307&quot; value=&quot;318&quot;/&gt;&lt;/object&gt;&lt;object type=&quot;3&quot; unique_id=&quot;10543&quot;&gt;&lt;property id=&quot;20148&quot; value=&quot;5&quot;/&gt;&lt;property id=&quot;20300&quot; value=&quot;Slide 26&quot;/&gt;&lt;property id=&quot;20307&quot; value=&quot;321&quot;/&gt;&lt;/object&gt;&lt;object type=&quot;3&quot; unique_id=&quot;10544&quot;&gt;&lt;property id=&quot;20148&quot; value=&quot;5&quot;/&gt;&lt;property id=&quot;20300&quot; value=&quot;Slide 27&quot;/&gt;&lt;property id=&quot;20307&quot; value=&quot;3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608</Words>
  <Application>Microsoft Office PowerPoint</Application>
  <PresentationFormat>On-screen Show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Nghệ nhân: Nguyễn Đăng Chế. Sinh năm 1936 Làng Hồ - Thuận Thành - Bắc Ninh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BICHHANH</dc:creator>
  <cp:lastModifiedBy>AutoBVT</cp:lastModifiedBy>
  <cp:revision>129</cp:revision>
  <dcterms:created xsi:type="dcterms:W3CDTF">2015-03-03T02:20:47Z</dcterms:created>
  <dcterms:modified xsi:type="dcterms:W3CDTF">2016-03-28T04:55:53Z</dcterms:modified>
</cp:coreProperties>
</file>